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2" r:id="rId23"/>
    <p:sldId id="278" r:id="rId24"/>
    <p:sldId id="279" r:id="rId25"/>
    <p:sldId id="280" r:id="rId26"/>
    <p:sldId id="287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81" r:id="rId35"/>
    <p:sldId id="283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284" r:id="rId44"/>
    <p:sldId id="285" r:id="rId45"/>
    <p:sldId id="286" r:id="rId46"/>
    <p:sldId id="288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2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5-08T16:16:10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4738.763 7096.108 767,'0.000'-6.087'0,"0.000"-0.488"0,0.000-1.717-6,0.000-1.557 3,0.000 1.907 1,0.000-0.205 1,1.062-0.288 1,0.588 0.450 0,-0.068 1.799 0,1.208-3.132-1,3.642-6.426 0,-2.368 6.726-2,-1.098 2.865 2,0.470-0.240 0,2.310-3.804 0,-1.521 2.920 0,2.787-4.195 0,-1.847 3.447-2,0.256-0.234 1,0.307-0.122-1,0.441-0.299 2,0.615-0.497 1,4.217-5.091-2,6.263-5.557-2,-12.897 14.871 2,0.063 0.017 2,4.847-5.052 0,0.366 0.020-3,-4.712 5.018 3,0.086 0.016 0,0.095 0.030 0,11.145-9.434-2,-10.805 9.576-2,0.073 0.029 4,11.776-9.102-4,-11.430 9.297 4,6.305-4.215-1,-6.031 4.443-1,0.094 0.073 2,13.359-7.749 6,0.702 0.888-11,-6.643 4.140 5,-6.783 3.594 0,0.051 0.117 0,14.357-5.440-1,-6.932 3.367 2,-7.153 2.748-2,0.058 0.088 1,0.062 0.089 1,7.695-2.037-2,0.266 0.360-1,8.010-1.235 2,-15.502 3.624 0,7.896-1.347 1,8.194-0.786 2,-0.091 0.673-5,-15.904 2.163 2,15.675-1.367 2,-8.040 1.017-4,15.079-0.465-2,-8.369 0.843 4,6.300 0.276 2,-21.526 0.565-2,19.154 0.531 0,-2.070 0.596 5,8.321 2.890-4,-22.378-2.209-1,-0.508 0.210 5,3.792 1.573 1,-0.845 0.659-4,2.389 2.574 5,-1.243 0.632-8,-1.033 0.595 2,-3.775-1.467 4,-0.728 0.500-7,-2.922-1.997 1,4.118 6.334 7,-2.977-2.053-6,0.881 4.200-2,-3.726-6.680 2,1.209 4.112 0,-1.761-3.403 1,-0.213 0.341-2,-0.214 0.317-1,1.619 9.792 1,-2.243-8.769 0,0.043 0.181 0,0.015 0.280 4,-0.010 0.244-5,-0.031 0.328 0,-0.048 0.279 1,-0.063 0.233 1,-0.074 0.321-2,-0.083 0.262 1,-0.090 0.327 0,-0.095 0.261-1,0.484 6.660 3,-0.730-6.032-3,-0.098 0.098 1,-0.097 0.171 0,-0.094 0.114-1,-0.460-6.402 2,0.627 13.456 0,-0.430-6.485-2,-0.325-6.707 2,0.403 13.809-2,-0.415-6.759 2,-0.162 0.037-1,-0.140 0.105 1,-0.237 0.043 2,-0.200 0.107-4,-0.283 0.056 2,0.315-7.078 0,-0.112-0.021-1,-0.102 0.019 1,-2.128 14.381-1,1.755-14.347 1,-0.084-0.002 0,-1.639 7.016 0,1.265-7.093 0,-1.974 6.948 0,-3.120 6.990 0,-4.295 6.474-1,5.069-13.900 1,-0.479-0.195 1,-0.454-0.324-2,-0.310-0.196-1,3.416-6.493 7,-4.087 6.081-7,-5.073 5.393 1,3.871-6.312 0,-0.348-0.458-1,-0.424-0.286 0,-11.200 9.267 6,10.184-10.510-4,5.327-4.860-1,-0.036-0.112 2,-5.598 4.069 0,-6.103 3.704-1,11.376-8.295-1,-12.109 7.184 0,5.936-4.042 3,0.012-0.349-1,-0.085-0.379-3,-5.837 2.846 2,11.915-6.243 1,-5.816 2.775 4,-10.870 5.174-7,6.056-3.291 0,-1.723 0.603 4,1.432-0.626 0,-7.333 3.464 0,7.591-2.903 1,2.982-0.614-1,2.540-1.105 4,1.452-0.952 1,3.888-2.021-7,-1.294 1.858 2,1.471 0.335 2,-0.744 3.502 6,3.941-3.553-11,0.708 0.922 0,0.042 7.351 1,1.281-6.976 0,0.213 9.476-2,0.223-7.327 1,-0.008-2.726 0,0.247 7.651-2,-0.056-2.854 0,0.021 0.485 3,0.127 5.009-3,0.074-4.101 0,-0.061-4.094 5,1.221 9.308-5,-0.174-4.333 2,-0.439-4.372 0,0.205 0.012 0,1.256 5.108 1,1.917 5.282 2,-2.096-9.766-4,1.387 5.110 1,-1.109-4.921-1,1.531 5.282 4,-1.370-5.019-3,1.374 5.185 1,-0.135 0.194-4,0.220-0.137 3,-1.321-5.088 4,0.020 0.057-4,1.444 5.591 0,1.228 5.657 0,-2.842-10.646 2,-0.027 0.104-1,-0.056 0.192 0,1.178 5.986 0,-1.406-5.611-1,-0.122 0.108 1,1.836 12.068-2,-2.245-11.919 2,-1.015-5.969 1,-0.037 0.037-3,2.705 25.149 2,-2.302-18.819-1,-0.132-0.021 0,0.667 12.125 1,-0.713-6.299 1,-0.028 5.396 0,-0.340-0.581-3,-0.244 4.137 5,-0.306-6.877-5,-0.154-1.050 4,-0.078-5.586-1,-0.049-0.852 1,-0.088 3.397-1,0.018-4.662 3,-0.013-0.667 0,-0.121 6.419-4,0.086-5.846 3,0.010-0.741-2,0.014-0.757 0,0.016-0.742 0,0.018-0.522-1,0.018-0.341 1,0.018-0.373 0,0.016-0.383 1,0.015-0.196 0,0.014-0.050-2,0.016-1.124 0,0.008-0.099 0,0.001 4.838 2,0.011 4.702-3,0.018-5.741 1,0.005-1.757 0,0.002-1.787 0,0.012 1.592-1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5-08T14:57:35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10997.993 1409.969 767,'6.835'0.000'0,"-2.717"-4.497"-4,-1.977-2.480 4,0.820-0.482-2,0.882-2.174-3,-0.270 1.054 5,-0.727 2.040-1,1.819-4.536-4,-1.201 2.826 5,0.202-0.556-5,0.157-0.466 3,4.945-11.553-1,-4.007 9.587 0,2.787-6.746-1,0.436-1.362 3,0.740-0.555-5,0.667-0.517 2,0.273-0.500 3,-2.958 7.044-4,3.977-7.039 4,-3.471 7.039-2,0.275 0.223 2,4.078-6.644 1,0.272 0.361-3,-3.862 6.863 4,4.577-5.765-1,0.129 0.492-1,0.082 0.872 4,0.031 0.988-5,-0.010 1.052 6,4.211-2.949-4,1.423 0.776 3,-1.215 3.127-2,-0.370 0.300 4,-1.006 2.265-6,-6.825 5.601 3,-0.466 0.824 5,-0.286 0.791 2,-0.139 0.745-7,1.128 0.279 1,-0.285 0.833-3,1.710 0.543 2,3.171 0.650-1,0.187 0.904-1,-5.303 1.159 1,0.156 0.666-2,0.032 0.494 1,0.425 0.345-1,3.266 1.598 1,4.186 1.476-1,-6.521-1.259 0,-3.387-1.055 0,10.887 5.736-1,-3.074-0.815 2,0.214 0.260 1,0.087 0.640-5,-7.514-3.974 4,7.399 5.470 0,-7.376-4.697-1,0.166 0.450 0,12.620 11.923 1,-8.396-6.463 0,-3.920-3.659-2,-0.021 0.180 3,8.445 8.556-4,-8.092-7.775 1,3.983 4.920 0,-8.209-8.907 1,4.104 4.663-1,-0.076 0.289 0,8.594 10.590 6,-4.424-4.496-5,-4.183-5.193-2,3.661 5.230 2,-0.615 0.227-1,1.213 2.527 5,-0.512-0.531-5,0.633 1.754-1,1.022 4.266 3,-2.336-1.277 5,-3.715-4.972-5,-2.653-4.759 0,1.120 7.723 9,-2.312-4.297-8,-1.448-4.281 3,-0.487-0.167-4,-0.425-0.126 1,-0.238 3.738 1,-0.511 0.241-2,-0.358-2.177-1,-0.227-0.433 3,-0.109-2.133-4,-0.244-3.866 1,-1.489 7.059 3,-0.653-0.106-3,0.137-3.919 1,-1.573 3.461 1,0.145-3.413 3,-2.100 3.975-5,-0.811-0.245-1,1.553-3.644 4,-2.267 2.687-3,3.748-6.601 0,-4.725 5.544-2,4.168-5.928 1,-4.877 5.673 2,4.603-5.859 2,-5.474 6.426 1,-3.646 2.898-1,-3.016 2.420-5,8.618-8.693 4,-0.193-0.150-1,-1.505 0.970-3,0.045-0.700 0,1.678-1.578 6,-4.456 3.694-3,1.236-1.582 1,1.341-1.708-1,1.309-1.664 0,1.193-1.513 4,1.029-1.305-3,-3.070 0.183-2,2.395-2.333 2,0.538-0.347 7,-1.987 2.082 1,1.685 3.162-10,1.625 1.723-2,1.471-0.141 3,-0.674 1.397 0,1.005 1.002-2,0.750 0.809 3,1.486-4.134-2,-0.873 3.375-1,0.199-0.500 0,-0.011 1.011 1,0.081 1.354-1,0.532-2.433 3,-0.253 3.990-2,0.491-2.754-1,0.125-3.483 1,-1.447 8.145 0,0.268-3.023-1,-0.126 0.771 0,-0.040 0.575 2,-0.703 5.286-2,0.839-4.350 2,0.767-4.771 0,-1.615 16.404-7,1.089-10.680 8,-0.092-0.116-3,0.000-0.157 2,0.053-0.211 0,-0.477 4.546-1,0.729-4.991 2,-0.297 4.648-1,0.646-5.127 0,0.157-0.307 1,0.154-0.291-2,0.032 1.680 4,0.186-0.771-2,-0.811 1.464-1,-0.050-4.240 0,-0.570 1.740-1,-0.141-0.229 4,0.322-2.206 2,0.043-0.382-4,-0.513 3.643-3,-0.291-0.603 2,-0.075-0.555-1,0.082-0.731 0,0.189-0.822 5,-0.248 2.893-5,0.673-6.021 3,-0.309-0.264 0,-0.655 1.219-1,-0.065-0.013-1,-1.240 4.193 1,0.590-3.284-1,0.946-2.768-1,0.063-0.048 0,-1.006 3.051 1,0.393-0.547 0,0.461-0.707 2,0.075 0.576-1,0.679-1.580-2,0.605-1.573 1,-0.215 2.572 1,1.237-2.459 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5-08T14:57:36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11479.993 3101.969 767,'-6.258'-5.488'-5,"-1.456"2.832"4,0.016 1.044 0,0.852 0.722 0,-0.419 1.778 0,-1.799 1.339 1,0.640 2.000 1,0.094 3.958-3,2.675 2.017 0,2.396-0.193 1,1.758-1.339 0,1.729-1.442 1,3.247-1.657 2,4.146-4.067-1,-1.318-1.862 0,-0.056-2.894 2,-1.565-4.792 0,-0.607 0.815-5,0.795-1.565 0,-0.166-1.834 0,-1.717 0.815 2,-0.905-2.643-3,-1.414 5.657 3,-0.255 0.489 0,-0.106-4.389 0,-0.363 2.798 0,-0.207-0.055 0,0.021 0.722 0,-0.029 0.865 0,-5.561 2.271 4,-1.473 3.583 0,0.938 3.679-5,4.531 3.325 0,0.225 0.121 1,-3.706 3.212-1,1.525-2.432-1,0.192 0.357 2,0.438 0.060-3,0.546-0.125 2,0.905-1.659 1,0.335 0.089 0,0.307 0.166 1,-0.147 4.886-1,0.790-3.845 0,0.136 0.996-1,0.135 0.027 1,0.102-0.222 1,0.792-0.337-3,1.209-0.903 0,0.913-0.914 1,4.227 2.767 4,0.454-3.692-1,-0.989-2.793-1,0.402-1.385-1,1.510-0.840 2,2.059-0.484-1,1.163-0.510-4,-1.704-1.520 2,-4.079-1.409 3,-2.952-1.633-1,-1.774-1.698-1,-0.959 0.161 0,-0.381-0.479 0,-0.178-3.150 1,0.116 4.080-1,-0.159-4.194-2,0.133 4.001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5-08T15:29:36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7225.993 5663.969 767,'-6.504'0.000'0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5-08T16:16:10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5240.763 9143.108 767,'7.890'0.000'0,"-0.011"0.000"0,2.082 0.000-8,2.172 0.000 7,-5.991 0.000 0,2.048-0.530 1,-0.164-0.295 0,1.024-0.170-3,3.472-0.364 2,3.620-1.079-1,-2.700-0.890 0,-5.568 0.796 0,3.263-2.406 2,-3.277 0.000 2,3.138-3.013-4,-2.830 0.398 1,-0.770-1.246 2,1.283-2.869-1,-1.014-1.625-1,-3.131 4.738 0,-1.531 2.683 1,4.924-11.669 0,-0.958 0.937-2,-1.208 2.070 1,-1.249 2.564 0,-1.160 2.627 1,-1.001 2.425-1,-0.202 0.090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5-08T14:42:27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10774.993 1562.969 767,'0.000'-6.677'0,"3.745"1.375"-4,3.930 0.543 4,-1.408-1.596-1,0.051 1.100-3,0.713 0.381 2,0.138 0.832 2,5.400-3.431-3,-5.454 3.419 3,0.349-0.004-1,3.188-1.733-1,-2.360 1.449 0,0.322 0.116 1,4.305-1.048-2,1.237 0.506 0,1.345 0.585 4,0.745 0.614-2,-1.561 0.495 0,0.471-0.268 1,0.004-0.080-4,-0.346 0.064 0,6.497-1.095 6,-8.591 1.979-2,0.075 0.221-2,0.037 0.233 1,8.574-0.692 4,-6.772 1.118-2,-0.376 0.285 0,-2.462 0.683-2,-0.487 0.710-1,1.589 0.769 3,-0.056 0.534 2,1.175 1.220-3,0.520 0.605 1,4.024 2.933 1,1.057 2.641-4,1.403 2.774 6,-8.337-4.132-5,0.024 0.348-3,7.398 5.797 1,1.267 2.241-3,-6.847-4.712 3,0.297 0.449-1,8.452 7.637 8,0.718 1.874-9,-7.941-6.551 1,0.097 0.447 0,0.111 0.272 4,0.119 0.128 1,10.821 10.673-6,-1.219-0.349 0,-11.361-10.714 7,-1.147-0.426-1,4.623 5.979 0,-1.791-1.768-1,-2.971-1.696 1,-1.454 0.603 3,-0.534 2.055 9,-2.041-0.920-9,-3.352-6.110-3,2.180 6.212-1,-1.023-0.856 1,-0.588 2.539 1,-2.176-3.782-1,-1.175-2.307-1,-0.587-0.462 0,-0.761-2.311 1,-0.354-0.233 0,-1.596 7.994-1,-2.522 0.551 0,0.100-6.359 2,-0.428-0.558-2,-0.646-0.457 1,-0.785-0.365-2,-0.627-0.085 1,-0.485 0.127-1,-1.568 1.870 2,1.330-3.724-1,-0.513-0.255 0,-2.768 3.112-1,-0.315-0.296 0,-0.915-0.260 0,-5.407 4.542 2,3.946-5.181-2,-0.576-0.211 1,1.768-1.526 0,-7.924 6.554 1,-0.098-0.607-5,7.284-7.112 0,-3.423 2.975 3,4.040-3.417 2,0.410-0.519 2,0.274-0.626-3,0.162-0.694 1,-3.102 1.542 1,-2.972 0.635-1,4.986-3.535 1,0.125-0.798-1,1.748-1.251 0,0.258-0.537 1,-2.718 0.112 0,0.123-0.781-2,1.681-0.803 0,0.328-0.437-1,-4.397-0.277 5,1.309-0.620-5,4.021-0.263 0,0.466-0.145 3,0.331-0.094 0,-3.411 2.032 0,2.796 0.958-2,0.927 0.360 2,0.006 0.059-1,-0.232-0.299 0,-0.141 0.459-2,-1.832 0.884 1,1.687-1.342 2,-3.909 2.049 0,4.710-1.908-4,1.130 0.640 1,0.226 0.972-1,0.714 0.435 5,0.760 0.195-4,0.750 0.019-1,-2.265 4.402 3,0.958-2.090-1,1.150-0.069 3,0.948 1.075-2,1.045-0.136-2,0.736 4.263 1,0.685-4.887 0,0.148 0.706 0,0.098 0.531-1,0.048 2.733 1,-0.042-5.370 0,0.003 0.438-1,0.023 3.078 0,-0.004 1.240-1,0.012 4.226 0,-0.014 0.603 0,-0.039-6.350 1,-0.005 0.090 1,0.004 3.467-2,-0.009 0.630 0,-0.008 0.364 2,-0.286-7.182 1,-0.647 3.426-2,0.132-3.342 0,-1.319 7.727 2,-0.290 0.860-2,1.169-7.715 0,-1.859 13.675 3,1.304-8.517-3,0.104 0.071-1,0.126 0.343 1,-0.266 4.862-1,0.599-4.299 2,-0.141 5.001-2,0.251 0.407 3,0.403-4.905-1,0.120-0.096-2,-0.080 10.070 2,-0.182-5.480-1,0.010-4.869 1,-0.441 4.598-1,0.284-5.092 3,0.001-0.512-1,-0.281 4.146 0,0.094-0.431-1,-0.104 4.270-1,0.215-0.722 3,0.216-0.201-1,0.297-4.522 1,0.157-2.593-3,0.081-0.744 0,0.050 1.025 4,0.079-0.598-4,0.056 1.817 2,0.074-1.746 1,0.050-1.846-1,0.033-1.774-1,0.022-1.473 0,0.071 2.297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5-08T14:42:28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11103.993 3759.969 767,'-7.734'0.000'0,"-1.452"0.000"-5,-2.730 0.000 2,5.266 0.000 1,-0.421 0.000 1,-3.523 0.804 0,1.273 1.842-1,0.907 0.703 4,2.326 0.217 1,2.098 1.722-2,1.887 3.268 1,1.328 1.206-4,0.653 0.180 0,0.276 0.975 2,-0.011-3.887-1,0.004 0.080 0,0.862-1.130 0,0.485 0.134 0,0.201 0.519 2,2.782 1.047 3,0.987-1.943-5,-0.401-1.673 1,0.631-0.566-3,0.558-0.567 3,0.292-0.542 0,0.087-0.499-2,-0.062-0.444 1,1.116-0.265 1,-0.338-0.442-1,-0.408-0.340 1,-0.426-0.249 1,-0.408-0.173 0,3.929-1.479-2,-3.314-2.479 1,-2.858-2.512 3,-2.164-2.104-1,-1.219-2.908 0,-0.490 4.962-3,-0.077 0.252 0,-0.052-0.584 0,-0.082-2.304-1,-0.015-0.140 1,-2.467-2.111 0,-0.731 4.583 1,-0.764 1.070 0,-1.069 0.646 2,-0.154 1.268-1,-4.971-0.749-2,1.243 2.880 0,1.291 1.559 1,1.618 0.576 0,-2.024 0.547 2,1.826 0.821 3,-2.771 3.154-6,1.554 2.749-1,1.383-0.600 1,-0.667 1.187 1,2.305-1.628 2,1.713 0.564-2,7.438-1.898 1,0.395 0.958 2,4.171 0.675-4,-0.941-1.708-2,-2.579-2.062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5-08T14:42:46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2960.993 7085.969 767,'1.381'9.424'0,"0.850"3.106"0,-0.607-2.670-10,-0.130-0.503 8,-0.212-1.137-1,-0.242-1.419 1,0.347 2.515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5-08T14:50:26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2478.993 2150.969 767,'-0.283'6.871'0,"-4.377"-0.350"-4,1.715 1.635 1,0.929 0.488 2,0.782 0.485 0,0.421 2.819-1,0.579-5.613 1,0.087 0.118 0,-1.627 0.340 0,-2.889 6.771 3,1.239-4.069-2,0.907-2.231 0,0.223-0.131-1,0.277-0.165 0,0.300-0.179-1,0.008 1.228 0,0.448-0.998 2,-0.188 3.744 1,0.959-3.792 0,0.651-0.692 2,7.762-3.676-1,4.984 0.554 1,-1.944 0.720-6,-1.949-0.501 2,5.582 2.827-2,-6.766-2.849 0,0.383-0.001 3,-2.701-0.875 0,5.897 3.193-4,0.302 0.241 3,0.229-0.107 1,-3.210-1.357-2,5.559 3.430 1,-2.007-0.635 2,-2.271-0.930-2,-2.241-1.033 0,-2.033-1.008 4,0.865 1.688-1,-4.737 0.350-2,-4.588-0.791-1,2.582 1.210 1,-7.038-4.709 5,-1.524-0.417 0,0.299 0.497 1,-0.252-0.154-9,-2.728 0.210 2,4.387-1.125 0,-3.805 0.895-1,3.852-0.630 0,-0.403 0.037 3,-0.280-0.006-1,-0.177-0.040-2,-6.194 0.778 0,1.371-0.418 1,1.944-0.463 0,2.120-0.450-1,2.040-0.402 2,-1.394-0.611 2,5.810-5.611 0,3.435-1.489 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5-08T14:50:27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2548.993 2232.969 767,'6.277'0.000'0,"1.678"0.000"-4,-1.135 0.000 2,3.124 0.000 0,2.365 0.000-1,-5.217 0.000 2,-0.693 0.000-1,0.240 0.000 1,0.171 0.000 0,0.113 0.000 0,6.046 0.000-1,0.844 0.000 0,-5.087 0.000 3,0.271 0.000 0,0.133 0.000-1,7.471 0.000-2,0.965 0.000 1,-1.754 0.000 0,-2.434 0.000-1,-2.639 0.000 2,-2.537 0.000-1,1.802 0.000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5-08T14:50:34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2349.993 1503.969 767,'0.000'8.924'0,"0.000"0.197"-5,-2.073-0.458 2,-1.414-0.871 1,-0.741 1.813-1,1.141-3.451 4,-1.841 4.072-1,2.507-4.586-1,0.104 0.475-1,-1.601 2.413 0,-1.435 3.636 3,2.075-4.209-2,0.074 0.300 0,-1.739 7.241-1,2.199-6.049 2,0.247 0.025 0,-0.062 1.480-3,0.357-0.252 0,0.346-0.160 4,0.326-0.085-2,0.299-0.224 0,0.268-0.320 2,0.114 2.530 1,0.313-0.260-1,0.245 1.894-2,0.246-1.211 4,0.121-2.741-3,0.071-1.084-1,0.036-0.997 2,0.011-0.872 1,-0.006-0.732-1,0.170 4.008 5,0.033-17.365-1,5.184 2.232-1,3.816 1.551-6,-3.703 0.422 0,1.899-1.618 0,-1.588 0.229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5-08T14:50:35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2431.993 1597.969 767,'-6.906'0.000'0,"0.274"4.317"0,1.892 4.569-6,2.861-3.151 4,-0.516 0.925 1,-1.294 5.279-2,1.774-4.472 4,0.554-1.337-1,0.145 0.435-1,-1.105 1.053-1,-0.554 0.289 0,-0.543 0.684 1,-0.020-0.237 1,0.176-0.404 0,0.099 0.271 0,0.436-0.261 0,0.464-0.193 0,0.328 0.091-1,0.493-0.912 2,0.422-1.008-1,-0.060 3.051 1,0.853-0.991 1,6.578-3.246 1,2.145-3.890-2,-0.480-0.631 1,0.244-0.239-3,-1.548-0.068-1,0.379-0.021 2,0.622-0.004-1,0.713 0.006 0,-2.279 0.032 2,-0.087 0.008-1,7.046-0.038-1,-6.098 0.058 0,0.205 0.010 1,0.447 0.008 1,2.028-1.015-1,1.162-2.200-1,-5.088 0.140 1,0.337-0.412 3,5.181-5.013-6,-5.207 2.581 3,-0.827-0.166-1,3.027-3.633 0,-3.861 3.884 2,-0.646 0.057-2,-0.675 0.041 3,-0.650 0.210 0,0.750-4.578-5,-1.674-0.004 3,-1.244 3.747 3,-0.177-2.225-2,-0.253-3.136-2,-0.015 2.802 1,0.024 1.467 1,0.000-0.135-2,-0.559 0.262-1,-0.746-2.771 1,-0.105 3.106 0,-0.763 0.307 1,-0.968-0.625 3,-0.298 0.299-3,-6.663-5.790-4,1.651 6.419 4,0.997 2.012 1,0.028 0.974 1,0.248 0.865-3,0.852 0.091-1,0.785-0.539 1,0.445-0.436 0,-2.986-2.947 7,2.271 1.535-5,-0.376 0.596 1</inkml:trace>
</inkml:ink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3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72.xml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73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image" Target="../media/image62.png"/><Relationship Id="rId7" Type="http://schemas.openxmlformats.org/officeDocument/2006/relationships/customXml" Target="../ink/ink2.xml"/><Relationship Id="rId6" Type="http://schemas.openxmlformats.org/officeDocument/2006/relationships/image" Target="../media/image61.png"/><Relationship Id="rId5" Type="http://schemas.openxmlformats.org/officeDocument/2006/relationships/customXml" Target="../ink/ink1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5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76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7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customXml" Target="../ink/ink6.xml"/><Relationship Id="rId7" Type="http://schemas.openxmlformats.org/officeDocument/2006/relationships/image" Target="../media/image75.png"/><Relationship Id="rId6" Type="http://schemas.openxmlformats.org/officeDocument/2006/relationships/customXml" Target="../ink/ink5.xml"/><Relationship Id="rId5" Type="http://schemas.openxmlformats.org/officeDocument/2006/relationships/image" Target="../media/image74.png"/><Relationship Id="rId4" Type="http://schemas.openxmlformats.org/officeDocument/2006/relationships/customXml" Target="../ink/ink4.xml"/><Relationship Id="rId3" Type="http://schemas.openxmlformats.org/officeDocument/2006/relationships/image" Target="../media/image73.png"/><Relationship Id="rId2" Type="http://schemas.openxmlformats.org/officeDocument/2006/relationships/customXml" Target="../ink/ink3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78.xml"/><Relationship Id="rId16" Type="http://schemas.openxmlformats.org/officeDocument/2006/relationships/image" Target="../media/image80.png"/><Relationship Id="rId15" Type="http://schemas.openxmlformats.org/officeDocument/2006/relationships/image" Target="../media/image79.png"/><Relationship Id="rId14" Type="http://schemas.openxmlformats.org/officeDocument/2006/relationships/customXml" Target="../ink/ink9.xml"/><Relationship Id="rId13" Type="http://schemas.openxmlformats.org/officeDocument/2006/relationships/image" Target="../media/image78.png"/><Relationship Id="rId12" Type="http://schemas.openxmlformats.org/officeDocument/2006/relationships/customXml" Target="../ink/ink8.xml"/><Relationship Id="rId11" Type="http://schemas.openxmlformats.org/officeDocument/2006/relationships/image" Target="../media/image77.png"/><Relationship Id="rId10" Type="http://schemas.openxmlformats.org/officeDocument/2006/relationships/customXml" Target="../ink/ink7.xml"/><Relationship Id="rId1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9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80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81.xml"/><Relationship Id="rId5" Type="http://schemas.openxmlformats.org/officeDocument/2006/relationships/image" Target="../media/image87.png"/><Relationship Id="rId4" Type="http://schemas.openxmlformats.org/officeDocument/2006/relationships/customXml" Target="../ink/ink11.xml"/><Relationship Id="rId3" Type="http://schemas.openxmlformats.org/officeDocument/2006/relationships/image" Target="../media/image86.png"/><Relationship Id="rId2" Type="http://schemas.openxmlformats.org/officeDocument/2006/relationships/customXml" Target="../ink/ink10.xml"/><Relationship Id="rId1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8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32.png"/><Relationship Id="rId1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3.xml"/><Relationship Id="rId1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84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85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customXml" Target="../ink/ink12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8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87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8.xml"/><Relationship Id="rId1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9.xml"/><Relationship Id="rId1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90.xml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91.xml"/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6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2.xml"/><Relationship Id="rId1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3.xml"/><Relationship Id="rId1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4.xml"/><Relationship Id="rId1" Type="http://schemas.openxmlformats.org/officeDocument/2006/relationships/image" Target="../media/image118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95.xml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96.xml"/><Relationship Id="rId4" Type="http://schemas.openxmlformats.org/officeDocument/2006/relationships/image" Target="../media/image124.png"/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7.xml"/><Relationship Id="rId1" Type="http://schemas.openxmlformats.org/officeDocument/2006/relationships/image" Target="../media/image1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8.xml"/><Relationship Id="rId1" Type="http://schemas.openxmlformats.org/officeDocument/2006/relationships/image" Target="../media/image1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9.xml"/><Relationship Id="rId1" Type="http://schemas.openxmlformats.org/officeDocument/2006/relationships/image" Target="../media/image1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0.xml"/><Relationship Id="rId1" Type="http://schemas.openxmlformats.org/officeDocument/2006/relationships/image" Target="../media/image1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1.xml"/><Relationship Id="rId1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2.xml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3.xml"/><Relationship Id="rId1" Type="http://schemas.openxmlformats.org/officeDocument/2006/relationships/image" Target="../media/image132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4.xml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5.xml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6.xml"/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7.xml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68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69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70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7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869180" cy="19888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7540"/>
            <a:ext cx="7457440" cy="49498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280" y="0"/>
            <a:ext cx="8564880" cy="4419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491220" cy="8845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555"/>
            <a:ext cx="8206740" cy="1143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3910"/>
            <a:ext cx="9992360" cy="586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8430"/>
            <a:ext cx="8145780" cy="18897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0" y="4762500"/>
            <a:ext cx="5454015" cy="488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2620" y="4762500"/>
            <a:ext cx="6469380" cy="2050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5880" y="107315"/>
            <a:ext cx="1409700" cy="211836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224260" cy="861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1060"/>
            <a:ext cx="8069580" cy="1897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2415"/>
            <a:ext cx="11269980" cy="815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" y="3681730"/>
            <a:ext cx="8061960" cy="21869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817360" cy="914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555" y="208915"/>
            <a:ext cx="3351530" cy="24644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8336280" cy="3596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270" y="3096260"/>
            <a:ext cx="6729730" cy="37617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3009265" y="4241165"/>
              <a:ext cx="548640" cy="122047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3009265" y="4241165"/>
                <a:ext cx="548640" cy="12204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3328035" y="5699125"/>
              <a:ext cx="141605" cy="1079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3328035" y="5699125"/>
                <a:ext cx="141605" cy="107950"/>
              </a:xfrm>
              <a:prstGeom prst="rect"/>
            </p:spPr>
          </p:pic>
        </mc:Fallback>
      </mc:AlternateContent>
    </p:spTree>
    <p:custDataLst>
      <p:tags r:id="rId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185525" cy="6737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735"/>
            <a:ext cx="7322820" cy="49987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070" y="4252595"/>
            <a:ext cx="5348605" cy="19659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900285" y="4200525"/>
            <a:ext cx="415925" cy="414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C</a:t>
            </a:r>
            <a:endParaRPr lang="en-US" altLang="zh-CN"/>
          </a:p>
          <a:p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2395"/>
            <a:ext cx="7010400" cy="411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875"/>
            <a:ext cx="6598920" cy="15011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7255"/>
            <a:ext cx="6934200" cy="419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86355"/>
            <a:ext cx="8321040" cy="38862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0485"/>
            <a:ext cx="8915400" cy="495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215"/>
            <a:ext cx="6926580" cy="37642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810875" cy="32423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6842125" y="918845"/>
              <a:ext cx="552450" cy="11023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6842125" y="918845"/>
                <a:ext cx="552450" cy="1102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6997700" y="2387600"/>
              <a:ext cx="69850" cy="7683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6997700" y="2387600"/>
                <a:ext cx="69850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1880235" y="4499610"/>
              <a:ext cx="6985" cy="4254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1880235" y="4499610"/>
                <a:ext cx="698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1551305" y="1365885"/>
              <a:ext cx="114935" cy="18542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1551305" y="1365885"/>
                <a:ext cx="114935" cy="185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1618615" y="1417955"/>
              <a:ext cx="142240" cy="63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1618615" y="1417955"/>
                <a:ext cx="142240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1453515" y="955040"/>
              <a:ext cx="39370" cy="1968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1453515" y="955040"/>
                <a:ext cx="3937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1506220" y="970280"/>
              <a:ext cx="121285" cy="15049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1506220" y="970280"/>
                <a:ext cx="121285" cy="150495"/>
              </a:xfrm>
              <a:prstGeom prst="rect"/>
            </p:spPr>
          </p:pic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66240" y="3195320"/>
            <a:ext cx="4697095" cy="3259455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36120" cy="24523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2370"/>
            <a:ext cx="8313420" cy="41224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369040" cy="2971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800"/>
            <a:ext cx="6515100" cy="35433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313795" cy="22993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6983730" y="563880"/>
              <a:ext cx="533400" cy="100838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6983730" y="563880"/>
                <a:ext cx="533400" cy="1008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7244080" y="1925320"/>
              <a:ext cx="54610" cy="9969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7244080" y="1925320"/>
                <a:ext cx="54610" cy="99695"/>
              </a:xfrm>
              <a:prstGeom prst="rect"/>
            </p:spPr>
          </p:pic>
        </mc:Fallback>
      </mc:AlternateContent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5615"/>
            <a:ext cx="8290560" cy="944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63200" cy="3581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7970"/>
            <a:ext cx="7894320" cy="4495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" y="1984375"/>
            <a:ext cx="8305800" cy="5867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71115"/>
            <a:ext cx="8107680" cy="3886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" y="3017520"/>
            <a:ext cx="8382000" cy="8229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898265"/>
            <a:ext cx="7680960" cy="381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" y="4286885"/>
            <a:ext cx="5897880" cy="200406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660380" cy="21031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595" y="2292350"/>
            <a:ext cx="5272405" cy="24853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" y="2165350"/>
            <a:ext cx="6938645" cy="28625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" y="5027930"/>
            <a:ext cx="9276080" cy="17754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0970" y="4777740"/>
            <a:ext cx="3161030" cy="16706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95" y="111125"/>
            <a:ext cx="7688580" cy="62636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299835" cy="304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055" y="551180"/>
            <a:ext cx="6440170" cy="40087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79270"/>
            <a:ext cx="5614670" cy="44462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"/>
            <a:ext cx="6878955" cy="17614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4584065" y="3596640"/>
              <a:ext cx="5080" cy="63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4584065" y="3596640"/>
                <a:ext cx="5080" cy="635"/>
              </a:xfrm>
              <a:prstGeom prst="rect"/>
            </p:spPr>
          </p:pic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840" y="1202690"/>
            <a:ext cx="6614160" cy="56553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416540" cy="4114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170" y="363855"/>
            <a:ext cx="4279265" cy="2416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" y="411480"/>
            <a:ext cx="5775960" cy="1478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35" y="1889760"/>
            <a:ext cx="7581900" cy="670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" y="2560320"/>
            <a:ext cx="4434840" cy="402209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642985" cy="32658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3189605"/>
            <a:ext cx="6559550" cy="3663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270" y="642620"/>
            <a:ext cx="4366260" cy="6934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770" y="1336040"/>
            <a:ext cx="2400300" cy="46634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176260" cy="55854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940040" cy="55854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190105" cy="48564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660" y="0"/>
            <a:ext cx="4879340" cy="33597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780" y="3307080"/>
            <a:ext cx="5697220" cy="35509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416415" cy="6384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475" y="2878455"/>
            <a:ext cx="3912870" cy="13411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475" y="4890135"/>
            <a:ext cx="3376295" cy="19678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96500" cy="5105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540"/>
            <a:ext cx="8237220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4300"/>
            <a:ext cx="9814560" cy="441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6260"/>
            <a:ext cx="8168640" cy="13639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520" y="2102485"/>
            <a:ext cx="8143240" cy="475551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719060" cy="55549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498455" cy="68529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471025" cy="68535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242300" cy="27749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960" y="859790"/>
            <a:ext cx="7056120" cy="55359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000490" cy="1329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490" y="0"/>
            <a:ext cx="3260725" cy="26727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1329690"/>
            <a:ext cx="4472940" cy="19354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35" y="3429000"/>
            <a:ext cx="7185660" cy="23393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597265" cy="58870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394190" cy="63265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685020" cy="60902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420985" cy="68383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792845" cy="52724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30440" cy="4267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720"/>
            <a:ext cx="8328660" cy="21412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5570"/>
            <a:ext cx="8328660" cy="4140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69590"/>
            <a:ext cx="8282940" cy="6019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71570"/>
            <a:ext cx="10832465" cy="769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41190"/>
            <a:ext cx="8122920" cy="230949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810500" cy="35966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300" y="2945130"/>
            <a:ext cx="6870700" cy="39128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636760" cy="59709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157210" cy="19323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2305"/>
            <a:ext cx="7307580" cy="44043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715625" cy="2200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0275"/>
            <a:ext cx="7581900" cy="43967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292465" cy="26517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1760"/>
            <a:ext cx="6334760" cy="15100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15" y="3739515"/>
            <a:ext cx="7263130" cy="31178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057640" cy="30029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440" y="3002915"/>
            <a:ext cx="7719060" cy="38176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610600" cy="4419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810"/>
            <a:ext cx="4299585" cy="20199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4745"/>
            <a:ext cx="10134600" cy="4495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54325"/>
            <a:ext cx="8359140" cy="723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78225"/>
            <a:ext cx="12161520" cy="4419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87165"/>
            <a:ext cx="6362700" cy="279463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8620"/>
            <a:ext cx="8115300" cy="27889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15800" cy="3886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00" y="511810"/>
            <a:ext cx="3467100" cy="2164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855" y="2675890"/>
            <a:ext cx="8366760" cy="36042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908030" cy="584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835"/>
            <a:ext cx="8511540" cy="9601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4205"/>
            <a:ext cx="10614660" cy="1249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" y="3143885"/>
            <a:ext cx="8168640" cy="26593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16060" cy="1454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150"/>
            <a:ext cx="6776720" cy="23317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7940"/>
            <a:ext cx="9489440" cy="741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26280"/>
            <a:ext cx="7642860" cy="21945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684520" cy="1649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64770"/>
            <a:ext cx="2461260" cy="350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520" y="415290"/>
            <a:ext cx="5859780" cy="1371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27325"/>
            <a:ext cx="8191500" cy="2865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4990"/>
            <a:ext cx="9319260" cy="9525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WPS 演示</Application>
  <PresentationFormat>宽屏</PresentationFormat>
  <Paragraphs>3</Paragraphs>
  <Slides>45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3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汪钦</cp:lastModifiedBy>
  <cp:revision>160</cp:revision>
  <dcterms:created xsi:type="dcterms:W3CDTF">2019-06-19T02:08:00Z</dcterms:created>
  <dcterms:modified xsi:type="dcterms:W3CDTF">2025-05-09T09:58:51Z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CC7BDA2F152A41E69401AACF8C647E4D_11</vt:lpwstr>
  </property>
</Properties>
</file>